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6" r:id="rId5"/>
    <p:sldId id="259" r:id="rId6"/>
    <p:sldId id="267" r:id="rId7"/>
    <p:sldId id="260" r:id="rId8"/>
    <p:sldId id="268" r:id="rId9"/>
    <p:sldId id="269" r:id="rId10"/>
    <p:sldId id="262" r:id="rId11"/>
    <p:sldId id="271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7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77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352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22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91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7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25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9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93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31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F9FFE-EBC0-4467-BF84-A659CE89B741}" type="datetimeFigureOut">
              <a:rPr lang="en-US" smtClean="0"/>
              <a:t>10/1/2016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64AF8-5215-49A9-BFA6-444F379960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73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pilib.screenstepslive.com/s/4485/m/26401" TargetMode="External"/><Relationship Id="rId2" Type="http://schemas.openxmlformats.org/officeDocument/2006/relationships/hyperlink" Target="https://wpilib.screenstepslive.com/s/4485/m/24192/l/144976-frc-driver-station-powered-by-ni-labview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pilib.screenstepslive.com/s/4485/m/24166/l/144968-2016-frc-control-system-hardware-overview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FRC 4662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Robot Computer Systems Overview</a:t>
            </a:r>
          </a:p>
        </p:txBody>
      </p:sp>
    </p:spTree>
    <p:extLst>
      <p:ext uri="{BB962C8B-B14F-4D97-AF65-F5344CB8AC3E}">
        <p14:creationId xmlns:p14="http://schemas.microsoft.com/office/powerpoint/2010/main" val="2213471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43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38784" y="524256"/>
            <a:ext cx="10180320" cy="57424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FRC “Shell”</a:t>
            </a:r>
          </a:p>
        </p:txBody>
      </p:sp>
      <p:sp>
        <p:nvSpPr>
          <p:cNvPr id="3" name="Rectangle: Rounded Corners 2"/>
          <p:cNvSpPr/>
          <p:nvPr/>
        </p:nvSpPr>
        <p:spPr>
          <a:xfrm>
            <a:off x="2450592" y="1109472"/>
            <a:ext cx="8375904" cy="49377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Robot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889248" y="1487424"/>
            <a:ext cx="1853184" cy="153619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OI and </a:t>
            </a:r>
            <a:r>
              <a:rPr lang="en-US" dirty="0" err="1"/>
              <a:t>RobotMap</a:t>
            </a:r>
            <a:endParaRPr lang="en-US" dirty="0"/>
          </a:p>
          <a:p>
            <a:pPr algn="ctr"/>
            <a:r>
              <a:rPr lang="en-US" dirty="0"/>
              <a:t>Configuration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3560064" y="3108960"/>
            <a:ext cx="3035808" cy="28163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7449312" y="1609344"/>
            <a:ext cx="3072384" cy="405993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Subsystems</a:t>
            </a:r>
          </a:p>
        </p:txBody>
      </p:sp>
      <p:sp>
        <p:nvSpPr>
          <p:cNvPr id="7" name="Oval 6"/>
          <p:cNvSpPr/>
          <p:nvPr/>
        </p:nvSpPr>
        <p:spPr>
          <a:xfrm>
            <a:off x="4096512" y="3395472"/>
            <a:ext cx="16459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Drive</a:t>
            </a:r>
          </a:p>
        </p:txBody>
      </p:sp>
      <p:sp>
        <p:nvSpPr>
          <p:cNvPr id="8" name="Oval 7"/>
          <p:cNvSpPr/>
          <p:nvPr/>
        </p:nvSpPr>
        <p:spPr>
          <a:xfrm>
            <a:off x="8193024" y="1987296"/>
            <a:ext cx="1365504" cy="10363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8607552" y="4267200"/>
            <a:ext cx="1719072" cy="65836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145963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226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739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88828" y="3476846"/>
            <a:ext cx="2732567" cy="205208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</a:t>
            </a:r>
          </a:p>
          <a:p>
            <a:pPr algn="ctr"/>
            <a:r>
              <a:rPr lang="en-US" dirty="0"/>
              <a:t>Station</a:t>
            </a:r>
          </a:p>
        </p:txBody>
      </p:sp>
      <p:sp>
        <p:nvSpPr>
          <p:cNvPr id="3" name="Oval 2"/>
          <p:cNvSpPr/>
          <p:nvPr/>
        </p:nvSpPr>
        <p:spPr>
          <a:xfrm>
            <a:off x="4678325" y="701749"/>
            <a:ext cx="2232837" cy="180753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Field</a:t>
            </a:r>
          </a:p>
          <a:p>
            <a:pPr algn="ctr"/>
            <a:r>
              <a:rPr lang="en-US" dirty="0"/>
              <a:t>Control</a:t>
            </a:r>
          </a:p>
          <a:p>
            <a:pPr algn="ctr"/>
            <a:r>
              <a:rPr lang="en-US" dirty="0"/>
              <a:t>System</a:t>
            </a:r>
          </a:p>
        </p:txBody>
      </p:sp>
      <p:sp>
        <p:nvSpPr>
          <p:cNvPr id="4" name="Rectangle 3"/>
          <p:cNvSpPr/>
          <p:nvPr/>
        </p:nvSpPr>
        <p:spPr>
          <a:xfrm>
            <a:off x="7836196" y="3476846"/>
            <a:ext cx="3423684" cy="213714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</a:t>
            </a:r>
          </a:p>
        </p:txBody>
      </p:sp>
      <p:cxnSp>
        <p:nvCxnSpPr>
          <p:cNvPr id="8" name="Connector: Curved 7"/>
          <p:cNvCxnSpPr>
            <a:stCxn id="2" idx="0"/>
            <a:endCxn id="3" idx="2"/>
          </p:cNvCxnSpPr>
          <p:nvPr/>
        </p:nvCxnSpPr>
        <p:spPr>
          <a:xfrm rot="5400000" flipH="1" flipV="1">
            <a:off x="2581054" y="1379576"/>
            <a:ext cx="1871329" cy="2323213"/>
          </a:xfrm>
          <a:prstGeom prst="curved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/>
          <p:cNvCxnSpPr>
            <a:stCxn id="3" idx="6"/>
          </p:cNvCxnSpPr>
          <p:nvPr/>
        </p:nvCxnSpPr>
        <p:spPr>
          <a:xfrm>
            <a:off x="6911162" y="1605517"/>
            <a:ext cx="2753833" cy="18713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/>
          <p:cNvCxnSpPr>
            <a:stCxn id="2" idx="3"/>
          </p:cNvCxnSpPr>
          <p:nvPr/>
        </p:nvCxnSpPr>
        <p:spPr>
          <a:xfrm flipV="1">
            <a:off x="3721395" y="4375299"/>
            <a:ext cx="4114801" cy="127589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llout: Line 12"/>
          <p:cNvSpPr/>
          <p:nvPr/>
        </p:nvSpPr>
        <p:spPr>
          <a:xfrm>
            <a:off x="6634716" y="361507"/>
            <a:ext cx="1446028" cy="574158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Competition</a:t>
            </a:r>
          </a:p>
        </p:txBody>
      </p:sp>
      <p:sp>
        <p:nvSpPr>
          <p:cNvPr id="15" name="Callout: Line 14"/>
          <p:cNvSpPr/>
          <p:nvPr/>
        </p:nvSpPr>
        <p:spPr>
          <a:xfrm>
            <a:off x="5209953" y="3625702"/>
            <a:ext cx="818707" cy="754911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  <a:p>
            <a:pPr algn="ctr"/>
            <a:r>
              <a:rPr lang="en-US" dirty="0"/>
              <a:t>Game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04977" y="1860698"/>
            <a:ext cx="712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77446" y="212651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422605" y="465706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WiFi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43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3" grpId="0" animBg="1"/>
      <p:bldP spid="15" grpId="0" animBg="1"/>
      <p:bldP spid="16" grpId="0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0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024" y="438912"/>
            <a:ext cx="9927269" cy="701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Driver Station</a:t>
            </a:r>
          </a:p>
          <a:p>
            <a:r>
              <a:rPr lang="en-US" dirty="0"/>
              <a:t>Windows laptop</a:t>
            </a:r>
          </a:p>
          <a:p>
            <a:r>
              <a:rPr lang="en-US" dirty="0"/>
              <a:t>At home – basic </a:t>
            </a:r>
            <a:r>
              <a:rPr lang="en-US" dirty="0" err="1"/>
              <a:t>WiFi</a:t>
            </a:r>
            <a:r>
              <a:rPr lang="en-US" dirty="0"/>
              <a:t> to the router mounted on the robot</a:t>
            </a:r>
          </a:p>
          <a:p>
            <a:r>
              <a:rPr lang="en-US" dirty="0"/>
              <a:t>At competition – cabled in to field control system (</a:t>
            </a:r>
            <a:r>
              <a:rPr lang="en-US" dirty="0" err="1"/>
              <a:t>WiFi</a:t>
            </a:r>
            <a:r>
              <a:rPr lang="en-US" dirty="0"/>
              <a:t> is OFF) so they have control</a:t>
            </a:r>
          </a:p>
          <a:p>
            <a:endParaRPr lang="en-US" dirty="0"/>
          </a:p>
          <a:p>
            <a:r>
              <a:rPr lang="en-US" dirty="0"/>
              <a:t>Joystick(s), Keyboard, Gamepad, buttons, other HID as needed</a:t>
            </a:r>
          </a:p>
          <a:p>
            <a:endParaRPr lang="en-US" dirty="0"/>
          </a:p>
          <a:p>
            <a:r>
              <a:rPr lang="en-US" dirty="0"/>
              <a:t>FRC Driver’s Station software installed</a:t>
            </a:r>
          </a:p>
          <a:p>
            <a:r>
              <a:rPr lang="en-US" dirty="0"/>
              <a:t>	Two pieces</a:t>
            </a:r>
          </a:p>
          <a:p>
            <a:r>
              <a:rPr lang="en-US" dirty="0"/>
              <a:t>	Driver station</a:t>
            </a:r>
          </a:p>
          <a:p>
            <a:r>
              <a:rPr lang="en-US" dirty="0"/>
              <a:t>	</a:t>
            </a:r>
            <a:r>
              <a:rPr lang="en-US" dirty="0" err="1"/>
              <a:t>SmartDashboard</a:t>
            </a:r>
            <a:r>
              <a:rPr lang="en-US" dirty="0"/>
              <a:t> – customizable display</a:t>
            </a:r>
          </a:p>
          <a:p>
            <a:endParaRPr lang="en-US" dirty="0"/>
          </a:p>
          <a:p>
            <a:r>
              <a:rPr lang="en-US" dirty="0"/>
              <a:t>Auxiliary Tools</a:t>
            </a:r>
          </a:p>
          <a:p>
            <a:r>
              <a:rPr lang="en-US" dirty="0"/>
              <a:t>	</a:t>
            </a:r>
            <a:r>
              <a:rPr lang="en-US" dirty="0" err="1"/>
              <a:t>Filezilla</a:t>
            </a:r>
            <a:r>
              <a:rPr lang="en-US" dirty="0"/>
              <a:t> (ftp files to/from </a:t>
            </a:r>
            <a:r>
              <a:rPr lang="en-US" dirty="0" err="1"/>
              <a:t>RoboRIO</a:t>
            </a:r>
            <a:r>
              <a:rPr lang="en-US" dirty="0"/>
              <a:t>)</a:t>
            </a:r>
          </a:p>
          <a:p>
            <a:r>
              <a:rPr lang="en-US" dirty="0"/>
              <a:t>	Radio Configuration Utility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Developer Workstation</a:t>
            </a:r>
          </a:p>
          <a:p>
            <a:r>
              <a:rPr lang="en-US" dirty="0"/>
              <a:t>	Latest edition of the code for last minute changes/fixes between rounds</a:t>
            </a:r>
          </a:p>
          <a:p>
            <a:r>
              <a:rPr lang="en-US" dirty="0"/>
              <a:t>	A programmer should be part of drive team</a:t>
            </a:r>
          </a:p>
          <a:p>
            <a:r>
              <a:rPr lang="en-US" dirty="0"/>
              <a:t>		document issues</a:t>
            </a:r>
          </a:p>
          <a:p>
            <a:r>
              <a:rPr lang="en-US" dirty="0"/>
              <a:t>		makes fixes BETWEEN rounds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https://wpilib.screenstepslive.com/s/4485/m/24192/l/144976-frc-driver-station-powered-by-ni-labview</a:t>
            </a:r>
            <a:endParaRPr lang="en-US" dirty="0"/>
          </a:p>
          <a:p>
            <a:r>
              <a:rPr lang="en-US" dirty="0">
                <a:hlinkClick r:id="rId3"/>
              </a:rPr>
              <a:t>https://wpilib.screenstepslive.com/s/4485/m/26401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72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17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4672" y="438912"/>
            <a:ext cx="985314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Field Control System</a:t>
            </a:r>
          </a:p>
          <a:p>
            <a:endParaRPr lang="en-US" dirty="0"/>
          </a:p>
          <a:p>
            <a:r>
              <a:rPr lang="en-US" dirty="0"/>
              <a:t>Hardwired network for drivers stations </a:t>
            </a:r>
          </a:p>
          <a:p>
            <a:r>
              <a:rPr lang="en-US" dirty="0"/>
              <a:t>	three per alliance</a:t>
            </a:r>
          </a:p>
          <a:p>
            <a:r>
              <a:rPr lang="en-US" dirty="0"/>
              <a:t>	two alliances</a:t>
            </a:r>
          </a:p>
          <a:p>
            <a:endParaRPr lang="en-US" dirty="0"/>
          </a:p>
          <a:p>
            <a:r>
              <a:rPr lang="en-US" dirty="0"/>
              <a:t>Master controls</a:t>
            </a:r>
          </a:p>
          <a:p>
            <a:r>
              <a:rPr lang="en-US" dirty="0"/>
              <a:t>	Set “states” to control the match</a:t>
            </a:r>
          </a:p>
          <a:p>
            <a:r>
              <a:rPr lang="en-US" dirty="0"/>
              <a:t>	Disabled</a:t>
            </a:r>
          </a:p>
          <a:p>
            <a:r>
              <a:rPr lang="en-US" dirty="0"/>
              <a:t>	Autonomous</a:t>
            </a:r>
          </a:p>
          <a:p>
            <a:r>
              <a:rPr lang="en-US" dirty="0"/>
              <a:t>	Tele-Op</a:t>
            </a:r>
          </a:p>
          <a:p>
            <a:r>
              <a:rPr lang="en-US" dirty="0"/>
              <a:t>	Emergency Stop</a:t>
            </a:r>
          </a:p>
          <a:p>
            <a:r>
              <a:rPr lang="en-US" dirty="0"/>
              <a:t>	Game Over</a:t>
            </a:r>
          </a:p>
          <a:p>
            <a:endParaRPr lang="en-US" dirty="0"/>
          </a:p>
          <a:p>
            <a:r>
              <a:rPr lang="en-US" dirty="0"/>
              <a:t>It could be more robust…</a:t>
            </a:r>
          </a:p>
          <a:p>
            <a:r>
              <a:rPr lang="en-US" dirty="0"/>
              <a:t>	Black Box – get used to it</a:t>
            </a:r>
          </a:p>
          <a:p>
            <a:r>
              <a:rPr lang="en-US" dirty="0"/>
              <a:t>	</a:t>
            </a:r>
            <a:r>
              <a:rPr lang="en-US" dirty="0" err="1"/>
              <a:t>WiFi</a:t>
            </a:r>
            <a:r>
              <a:rPr lang="en-US" dirty="0"/>
              <a:t> overloads</a:t>
            </a:r>
          </a:p>
          <a:p>
            <a:r>
              <a:rPr lang="en-US" dirty="0"/>
              <a:t>	Limited to 7MBS for each robot which can get crowded with cameras left at HD</a:t>
            </a:r>
          </a:p>
          <a:p>
            <a:r>
              <a:rPr lang="en-US" dirty="0"/>
              <a:t>	Problems reported last year with new features that worked at “home” but not at competition</a:t>
            </a:r>
          </a:p>
          <a:p>
            <a:r>
              <a:rPr lang="en-US" dirty="0"/>
              <a:t>	this is a VOLUNTEER heavy organization</a:t>
            </a:r>
          </a:p>
        </p:txBody>
      </p:sp>
    </p:spTree>
    <p:extLst>
      <p:ext uri="{BB962C8B-B14F-4D97-AF65-F5344CB8AC3E}">
        <p14:creationId xmlns:p14="http://schemas.microsoft.com/office/powerpoint/2010/main" val="1003543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09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402336"/>
            <a:ext cx="11734046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Robot</a:t>
            </a:r>
          </a:p>
          <a:p>
            <a:endParaRPr lang="en-US" dirty="0"/>
          </a:p>
          <a:p>
            <a:r>
              <a:rPr lang="en-US" dirty="0" err="1"/>
              <a:t>RoboRIO</a:t>
            </a:r>
            <a:endParaRPr lang="en-US" dirty="0"/>
          </a:p>
          <a:p>
            <a:r>
              <a:rPr lang="en-US" dirty="0"/>
              <a:t>	proprietary for FRC</a:t>
            </a:r>
          </a:p>
          <a:p>
            <a:r>
              <a:rPr lang="en-US" dirty="0"/>
              <a:t>	required to be IN CONTROL of all motor controllers and moving parts</a:t>
            </a:r>
          </a:p>
          <a:p>
            <a:r>
              <a:rPr lang="en-US" dirty="0"/>
              <a:t>	physical ports for PWM, CAN, I2C, SPI, USB, RS232, Digital I/O, Analog I/O, and Relays as well as an expansion port</a:t>
            </a:r>
          </a:p>
          <a:p>
            <a:endParaRPr lang="en-US" dirty="0"/>
          </a:p>
          <a:p>
            <a:r>
              <a:rPr lang="en-US" dirty="0"/>
              <a:t>Actuators</a:t>
            </a:r>
          </a:p>
          <a:p>
            <a:r>
              <a:rPr lang="en-US" dirty="0"/>
              <a:t>	Speed (Motor) Controllers of several different makes and models (PWM and CAN)</a:t>
            </a:r>
          </a:p>
          <a:p>
            <a:r>
              <a:rPr lang="en-US" dirty="0"/>
              <a:t>	(note to build team – each make/model has it’s OWN CODE – differences mean code changes)</a:t>
            </a:r>
          </a:p>
          <a:p>
            <a:r>
              <a:rPr lang="en-US" dirty="0"/>
              <a:t>	Relays</a:t>
            </a:r>
          </a:p>
          <a:p>
            <a:r>
              <a:rPr lang="en-US" dirty="0"/>
              <a:t>	Pneumatics Control Module (PCM – uses CAN bus)</a:t>
            </a:r>
          </a:p>
          <a:p>
            <a:endParaRPr lang="en-US" dirty="0"/>
          </a:p>
          <a:p>
            <a:r>
              <a:rPr lang="en-US" dirty="0"/>
              <a:t>Sensors</a:t>
            </a:r>
          </a:p>
          <a:p>
            <a:r>
              <a:rPr lang="en-US" dirty="0"/>
              <a:t>	What makes a robot a ROBOT – autonomous control</a:t>
            </a:r>
          </a:p>
          <a:p>
            <a:r>
              <a:rPr lang="en-US" dirty="0"/>
              <a:t>	Gyro (old is analog, new models appear to use I2C or expansion port)</a:t>
            </a:r>
          </a:p>
          <a:p>
            <a:r>
              <a:rPr lang="en-US" dirty="0"/>
              <a:t>	Encoders (digital I/O)</a:t>
            </a:r>
          </a:p>
          <a:p>
            <a:r>
              <a:rPr lang="en-US" dirty="0"/>
              <a:t>	Potentiometer (analog)</a:t>
            </a:r>
          </a:p>
          <a:p>
            <a:r>
              <a:rPr lang="en-US" dirty="0"/>
              <a:t>	Limit Switches (digital I/O)</a:t>
            </a:r>
          </a:p>
          <a:p>
            <a:r>
              <a:rPr lang="en-US" dirty="0"/>
              <a:t>	Ultrasonic (analog)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https://wpilib.screenstepslive.com/s/4485/m/24166/l/144968-2016-frc-control-system-hardware-overview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1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/>
        </p:nvSpPr>
        <p:spPr>
          <a:xfrm>
            <a:off x="938784" y="524256"/>
            <a:ext cx="10180320" cy="574243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err="1">
                <a:solidFill>
                  <a:schemeClr val="tx1"/>
                </a:solidFill>
              </a:rPr>
              <a:t>RobRIO</a:t>
            </a:r>
            <a:r>
              <a:rPr lang="en-US" b="1">
                <a:solidFill>
                  <a:schemeClr val="tx1"/>
                </a:solidFill>
              </a:rPr>
              <a:t> FRC </a:t>
            </a:r>
            <a:r>
              <a:rPr lang="en-US" b="1" dirty="0">
                <a:solidFill>
                  <a:schemeClr val="tx1"/>
                </a:solidFill>
              </a:rPr>
              <a:t>“Shell”</a:t>
            </a:r>
          </a:p>
        </p:txBody>
      </p:sp>
      <p:sp>
        <p:nvSpPr>
          <p:cNvPr id="3" name="Rectangle: Rounded Corners 2"/>
          <p:cNvSpPr/>
          <p:nvPr/>
        </p:nvSpPr>
        <p:spPr>
          <a:xfrm>
            <a:off x="2450592" y="1109472"/>
            <a:ext cx="8375904" cy="49377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Robot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3889248" y="1487424"/>
            <a:ext cx="1853184" cy="153619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OI and </a:t>
            </a:r>
            <a:r>
              <a:rPr lang="en-US" dirty="0" err="1"/>
              <a:t>RobotMap</a:t>
            </a:r>
            <a:endParaRPr lang="en-US" dirty="0"/>
          </a:p>
          <a:p>
            <a:pPr algn="ctr"/>
            <a:r>
              <a:rPr lang="en-US" dirty="0"/>
              <a:t>Configuration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3560064" y="3108960"/>
            <a:ext cx="3035808" cy="28163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Commands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7449312" y="1609344"/>
            <a:ext cx="3072384" cy="405993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Subsystems</a:t>
            </a:r>
          </a:p>
        </p:txBody>
      </p:sp>
      <p:sp>
        <p:nvSpPr>
          <p:cNvPr id="7" name="Oval 6"/>
          <p:cNvSpPr/>
          <p:nvPr/>
        </p:nvSpPr>
        <p:spPr>
          <a:xfrm>
            <a:off x="4096512" y="3395472"/>
            <a:ext cx="1645920" cy="7315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Drive</a:t>
            </a:r>
          </a:p>
        </p:txBody>
      </p:sp>
      <p:sp>
        <p:nvSpPr>
          <p:cNvPr id="8" name="Oval 7"/>
          <p:cNvSpPr/>
          <p:nvPr/>
        </p:nvSpPr>
        <p:spPr>
          <a:xfrm>
            <a:off x="8193024" y="1987296"/>
            <a:ext cx="1365504" cy="1036320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</a:t>
            </a:r>
          </a:p>
        </p:txBody>
      </p:sp>
    </p:spTree>
    <p:extLst>
      <p:ext uri="{BB962C8B-B14F-4D97-AF65-F5344CB8AC3E}">
        <p14:creationId xmlns:p14="http://schemas.microsoft.com/office/powerpoint/2010/main" val="298241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110</Words>
  <Application>Microsoft Office PowerPoint</Application>
  <PresentationFormat>Widescreen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FRC 4662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Ohling</dc:creator>
  <cp:lastModifiedBy>Tim Ohling</cp:lastModifiedBy>
  <cp:revision>18</cp:revision>
  <dcterms:created xsi:type="dcterms:W3CDTF">2016-09-28T15:24:31Z</dcterms:created>
  <dcterms:modified xsi:type="dcterms:W3CDTF">2016-10-01T18:39:50Z</dcterms:modified>
</cp:coreProperties>
</file>

<file path=docProps/thumbnail.jpeg>
</file>